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4" r:id="rId3"/>
    <p:sldId id="298" r:id="rId4"/>
    <p:sldId id="299" r:id="rId5"/>
    <p:sldId id="300" r:id="rId6"/>
    <p:sldId id="303" r:id="rId7"/>
    <p:sldId id="301" r:id="rId8"/>
    <p:sldId id="302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F314E-3CB6-414E-BC49-C1447C3DA8D0}" v="8" dt="2021-10-25T09:44:04.544"/>
    <p1510:client id="{FD2C55A5-675F-4F03-B505-3F010450AB26}" v="2" dt="2021-10-25T11:43:00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9" autoAdjust="0"/>
    <p:restoredTop sz="94660"/>
  </p:normalViewPr>
  <p:slideViewPr>
    <p:cSldViewPr snapToGrid="0">
      <p:cViewPr varScale="1">
        <p:scale>
          <a:sx n="180" d="100"/>
          <a:sy n="180" d="100"/>
        </p:scale>
        <p:origin x="383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8"/>
    </p:cViewPr>
  </p:sorterViewPr>
  <p:notesViewPr>
    <p:cSldViewPr snapToGrid="0">
      <p:cViewPr varScale="1">
        <p:scale>
          <a:sx n="129" d="100"/>
          <a:sy n="129" d="100"/>
        </p:scale>
        <p:origin x="40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s.upenieks@lps.lv" userId="0ebfd15a-06aa-438b-8e55-9a39ee381630" providerId="ADAL" clId="{FD2C55A5-675F-4F03-B505-3F010450AB26}"/>
    <pc:docChg chg="undo custSel addSld delSld modSld">
      <pc:chgData name="janis.upenieks@lps.lv" userId="0ebfd15a-06aa-438b-8e55-9a39ee381630" providerId="ADAL" clId="{FD2C55A5-675F-4F03-B505-3F010450AB26}" dt="2021-10-25T12:17:18.203" v="245" actId="20577"/>
      <pc:docMkLst>
        <pc:docMk/>
      </pc:docMkLst>
      <pc:sldChg chg="modSp mod">
        <pc:chgData name="janis.upenieks@lps.lv" userId="0ebfd15a-06aa-438b-8e55-9a39ee381630" providerId="ADAL" clId="{FD2C55A5-675F-4F03-B505-3F010450AB26}" dt="2021-10-25T11:43:08.594" v="243" actId="27636"/>
        <pc:sldMkLst>
          <pc:docMk/>
          <pc:sldMk cId="1595771829" sldId="271"/>
        </pc:sldMkLst>
        <pc:spChg chg="mod">
          <ac:chgData name="janis.upenieks@lps.lv" userId="0ebfd15a-06aa-438b-8e55-9a39ee381630" providerId="ADAL" clId="{FD2C55A5-675F-4F03-B505-3F010450AB26}" dt="2021-10-25T11:43:08.594" v="243" actId="27636"/>
          <ac:spMkLst>
            <pc:docMk/>
            <pc:sldMk cId="1595771829" sldId="271"/>
            <ac:spMk id="2" creationId="{26ED752A-4BC6-4D1D-90FD-54B416A313AE}"/>
          </ac:spMkLst>
        </pc:spChg>
      </pc:sldChg>
      <pc:sldChg chg="modSp mod">
        <pc:chgData name="janis.upenieks@lps.lv" userId="0ebfd15a-06aa-438b-8e55-9a39ee381630" providerId="ADAL" clId="{FD2C55A5-675F-4F03-B505-3F010450AB26}" dt="2021-10-25T12:17:18.203" v="245" actId="20577"/>
        <pc:sldMkLst>
          <pc:docMk/>
          <pc:sldMk cId="4122299139" sldId="294"/>
        </pc:sldMkLst>
        <pc:spChg chg="mod">
          <ac:chgData name="janis.upenieks@lps.lv" userId="0ebfd15a-06aa-438b-8e55-9a39ee381630" providerId="ADAL" clId="{FD2C55A5-675F-4F03-B505-3F010450AB26}" dt="2021-10-25T12:17:18.203" v="245" actId="20577"/>
          <ac:spMkLst>
            <pc:docMk/>
            <pc:sldMk cId="4122299139" sldId="294"/>
            <ac:spMk id="3" creationId="{BDB47AC3-BFCD-455E-9FD0-DF9174A67DEB}"/>
          </ac:spMkLst>
        </pc:spChg>
      </pc:sldChg>
      <pc:sldChg chg="modSp mod">
        <pc:chgData name="janis.upenieks@lps.lv" userId="0ebfd15a-06aa-438b-8e55-9a39ee381630" providerId="ADAL" clId="{FD2C55A5-675F-4F03-B505-3F010450AB26}" dt="2021-10-25T10:17:38.927" v="183" actId="14100"/>
        <pc:sldMkLst>
          <pc:docMk/>
          <pc:sldMk cId="2578875504" sldId="298"/>
        </pc:sldMkLst>
        <pc:spChg chg="mod">
          <ac:chgData name="janis.upenieks@lps.lv" userId="0ebfd15a-06aa-438b-8e55-9a39ee381630" providerId="ADAL" clId="{FD2C55A5-675F-4F03-B505-3F010450AB26}" dt="2021-10-25T10:17:38.927" v="183" actId="14100"/>
          <ac:spMkLst>
            <pc:docMk/>
            <pc:sldMk cId="2578875504" sldId="298"/>
            <ac:spMk id="9" creationId="{BF285C4A-1A06-4350-852A-BA52282202EF}"/>
          </ac:spMkLst>
        </pc:spChg>
      </pc:sldChg>
      <pc:sldChg chg="addSp delSp modSp add del mod">
        <pc:chgData name="janis.upenieks@lps.lv" userId="0ebfd15a-06aa-438b-8e55-9a39ee381630" providerId="ADAL" clId="{FD2C55A5-675F-4F03-B505-3F010450AB26}" dt="2021-10-25T10:21:50.929" v="207" actId="1037"/>
        <pc:sldMkLst>
          <pc:docMk/>
          <pc:sldMk cId="421967165" sldId="300"/>
        </pc:sldMkLst>
        <pc:spChg chg="mod">
          <ac:chgData name="janis.upenieks@lps.lv" userId="0ebfd15a-06aa-438b-8e55-9a39ee381630" providerId="ADAL" clId="{FD2C55A5-675F-4F03-B505-3F010450AB26}" dt="2021-10-25T10:21:19.384" v="197" actId="1076"/>
          <ac:spMkLst>
            <pc:docMk/>
            <pc:sldMk cId="421967165" sldId="300"/>
            <ac:spMk id="2" creationId="{2928281F-4C70-4AA6-A612-0DA794A45FCD}"/>
          </ac:spMkLst>
        </pc:spChg>
        <pc:spChg chg="mod ord">
          <ac:chgData name="janis.upenieks@lps.lv" userId="0ebfd15a-06aa-438b-8e55-9a39ee381630" providerId="ADAL" clId="{FD2C55A5-675F-4F03-B505-3F010450AB26}" dt="2021-10-25T10:21:50.929" v="207" actId="1037"/>
          <ac:spMkLst>
            <pc:docMk/>
            <pc:sldMk cId="421967165" sldId="300"/>
            <ac:spMk id="6" creationId="{E142DB8D-4F10-484A-BA8B-6D3FEC226881}"/>
          </ac:spMkLst>
        </pc:spChg>
        <pc:spChg chg="mod ord">
          <ac:chgData name="janis.upenieks@lps.lv" userId="0ebfd15a-06aa-438b-8e55-9a39ee381630" providerId="ADAL" clId="{FD2C55A5-675F-4F03-B505-3F010450AB26}" dt="2021-10-25T10:21:21.340" v="198" actId="1076"/>
          <ac:spMkLst>
            <pc:docMk/>
            <pc:sldMk cId="421967165" sldId="300"/>
            <ac:spMk id="9" creationId="{BF285C4A-1A06-4350-852A-BA52282202EF}"/>
          </ac:spMkLst>
        </pc:spChg>
        <pc:spChg chg="del">
          <ac:chgData name="janis.upenieks@lps.lv" userId="0ebfd15a-06aa-438b-8e55-9a39ee381630" providerId="ADAL" clId="{FD2C55A5-675F-4F03-B505-3F010450AB26}" dt="2021-10-25T10:21:02.686" v="192" actId="26606"/>
          <ac:spMkLst>
            <pc:docMk/>
            <pc:sldMk cId="421967165" sldId="300"/>
            <ac:spMk id="12" creationId="{40EBDF3C-61A6-450C-8532-9276D9A1EB04}"/>
          </ac:spMkLst>
        </pc:spChg>
        <pc:picChg chg="add mod">
          <ac:chgData name="janis.upenieks@lps.lv" userId="0ebfd15a-06aa-438b-8e55-9a39ee381630" providerId="ADAL" clId="{FD2C55A5-675F-4F03-B505-3F010450AB26}" dt="2021-10-25T10:21:46.054" v="201" actId="14100"/>
          <ac:picMkLst>
            <pc:docMk/>
            <pc:sldMk cId="421967165" sldId="300"/>
            <ac:picMk id="4" creationId="{A61C3EB1-6449-4F01-925B-01BE1175C751}"/>
          </ac:picMkLst>
        </pc:picChg>
        <pc:picChg chg="del">
          <ac:chgData name="janis.upenieks@lps.lv" userId="0ebfd15a-06aa-438b-8e55-9a39ee381630" providerId="ADAL" clId="{FD2C55A5-675F-4F03-B505-3F010450AB26}" dt="2021-10-25T10:20:26.108" v="184" actId="478"/>
          <ac:picMkLst>
            <pc:docMk/>
            <pc:sldMk cId="421967165" sldId="300"/>
            <ac:picMk id="5" creationId="{1068C2D8-2D2B-4B17-9242-B924C1996D91}"/>
          </ac:picMkLst>
        </pc:picChg>
      </pc:sldChg>
      <pc:sldChg chg="modSp mod">
        <pc:chgData name="janis.upenieks@lps.lv" userId="0ebfd15a-06aa-438b-8e55-9a39ee381630" providerId="ADAL" clId="{FD2C55A5-675F-4F03-B505-3F010450AB26}" dt="2021-10-25T10:05:17.834" v="108" actId="20577"/>
        <pc:sldMkLst>
          <pc:docMk/>
          <pc:sldMk cId="1700048796" sldId="301"/>
        </pc:sldMkLst>
        <pc:spChg chg="mod">
          <ac:chgData name="janis.upenieks@lps.lv" userId="0ebfd15a-06aa-438b-8e55-9a39ee381630" providerId="ADAL" clId="{FD2C55A5-675F-4F03-B505-3F010450AB26}" dt="2021-10-25T09:47:50.788" v="6" actId="403"/>
          <ac:spMkLst>
            <pc:docMk/>
            <pc:sldMk cId="1700048796" sldId="301"/>
            <ac:spMk id="6" creationId="{E142DB8D-4F10-484A-BA8B-6D3FEC226881}"/>
          </ac:spMkLst>
        </pc:spChg>
        <pc:spChg chg="mod">
          <ac:chgData name="janis.upenieks@lps.lv" userId="0ebfd15a-06aa-438b-8e55-9a39ee381630" providerId="ADAL" clId="{FD2C55A5-675F-4F03-B505-3F010450AB26}" dt="2021-10-25T10:05:17.834" v="108" actId="20577"/>
          <ac:spMkLst>
            <pc:docMk/>
            <pc:sldMk cId="1700048796" sldId="301"/>
            <ac:spMk id="9" creationId="{BF285C4A-1A06-4350-852A-BA52282202EF}"/>
          </ac:spMkLst>
        </pc:spChg>
      </pc:sldChg>
      <pc:sldChg chg="addSp delSp modSp mod">
        <pc:chgData name="janis.upenieks@lps.lv" userId="0ebfd15a-06aa-438b-8e55-9a39ee381630" providerId="ADAL" clId="{FD2C55A5-675F-4F03-B505-3F010450AB26}" dt="2021-10-25T10:08:00.950" v="122" actId="1076"/>
        <pc:sldMkLst>
          <pc:docMk/>
          <pc:sldMk cId="976025105" sldId="302"/>
        </pc:sldMkLst>
        <pc:spChg chg="mod">
          <ac:chgData name="janis.upenieks@lps.lv" userId="0ebfd15a-06aa-438b-8e55-9a39ee381630" providerId="ADAL" clId="{FD2C55A5-675F-4F03-B505-3F010450AB26}" dt="2021-10-25T10:06:17.883" v="112" actId="20577"/>
          <ac:spMkLst>
            <pc:docMk/>
            <pc:sldMk cId="976025105" sldId="302"/>
            <ac:spMk id="9" creationId="{BF285C4A-1A06-4350-852A-BA52282202EF}"/>
          </ac:spMkLst>
        </pc:spChg>
        <pc:grpChg chg="del">
          <ac:chgData name="janis.upenieks@lps.lv" userId="0ebfd15a-06aa-438b-8e55-9a39ee381630" providerId="ADAL" clId="{FD2C55A5-675F-4F03-B505-3F010450AB26}" dt="2021-10-25T10:06:59.945" v="113" actId="478"/>
          <ac:grpSpMkLst>
            <pc:docMk/>
            <pc:sldMk cId="976025105" sldId="302"/>
            <ac:grpSpMk id="10" creationId="{BDAB1B3A-0A72-49F1-B27C-D6AC4B67EA86}"/>
          </ac:grpSpMkLst>
        </pc:grpChg>
        <pc:grpChg chg="add mod">
          <ac:chgData name="janis.upenieks@lps.lv" userId="0ebfd15a-06aa-438b-8e55-9a39ee381630" providerId="ADAL" clId="{FD2C55A5-675F-4F03-B505-3F010450AB26}" dt="2021-10-25T10:08:00.950" v="122" actId="1076"/>
          <ac:grpSpMkLst>
            <pc:docMk/>
            <pc:sldMk cId="976025105" sldId="302"/>
            <ac:grpSpMk id="11" creationId="{E68FEA18-49B5-4789-99B5-873A170F8D73}"/>
          </ac:grpSpMkLst>
        </pc:grpChg>
        <pc:picChg chg="add mod">
          <ac:chgData name="janis.upenieks@lps.lv" userId="0ebfd15a-06aa-438b-8e55-9a39ee381630" providerId="ADAL" clId="{FD2C55A5-675F-4F03-B505-3F010450AB26}" dt="2021-10-25T10:07:53.668" v="120" actId="164"/>
          <ac:picMkLst>
            <pc:docMk/>
            <pc:sldMk cId="976025105" sldId="302"/>
            <ac:picMk id="5" creationId="{5BF9DC0B-F507-4F9A-9443-E57A71F51AEC}"/>
          </ac:picMkLst>
        </pc:picChg>
        <pc:picChg chg="add mod">
          <ac:chgData name="janis.upenieks@lps.lv" userId="0ebfd15a-06aa-438b-8e55-9a39ee381630" providerId="ADAL" clId="{FD2C55A5-675F-4F03-B505-3F010450AB26}" dt="2021-10-25T10:07:53.668" v="120" actId="164"/>
          <ac:picMkLst>
            <pc:docMk/>
            <pc:sldMk cId="976025105" sldId="302"/>
            <ac:picMk id="7" creationId="{B30E906D-1A7C-4B1D-9C47-79590CBE8F17}"/>
          </ac:picMkLst>
        </pc:picChg>
      </pc:sldChg>
      <pc:sldChg chg="addSp delSp modSp add mod">
        <pc:chgData name="janis.upenieks@lps.lv" userId="0ebfd15a-06aa-438b-8e55-9a39ee381630" providerId="ADAL" clId="{FD2C55A5-675F-4F03-B505-3F010450AB26}" dt="2021-10-25T10:13:21.386" v="161" actId="166"/>
        <pc:sldMkLst>
          <pc:docMk/>
          <pc:sldMk cId="3517953348" sldId="303"/>
        </pc:sldMkLst>
        <pc:spChg chg="mod">
          <ac:chgData name="janis.upenieks@lps.lv" userId="0ebfd15a-06aa-438b-8e55-9a39ee381630" providerId="ADAL" clId="{FD2C55A5-675F-4F03-B505-3F010450AB26}" dt="2021-10-25T10:12:35.132" v="136" actId="20577"/>
          <ac:spMkLst>
            <pc:docMk/>
            <pc:sldMk cId="3517953348" sldId="303"/>
            <ac:spMk id="2" creationId="{2928281F-4C70-4AA6-A612-0DA794A45FCD}"/>
          </ac:spMkLst>
        </pc:spChg>
        <pc:spChg chg="mod ord">
          <ac:chgData name="janis.upenieks@lps.lv" userId="0ebfd15a-06aa-438b-8e55-9a39ee381630" providerId="ADAL" clId="{FD2C55A5-675F-4F03-B505-3F010450AB26}" dt="2021-10-25T10:13:21.386" v="161" actId="166"/>
          <ac:spMkLst>
            <pc:docMk/>
            <pc:sldMk cId="3517953348" sldId="303"/>
            <ac:spMk id="6" creationId="{E142DB8D-4F10-484A-BA8B-6D3FEC226881}"/>
          </ac:spMkLst>
        </pc:spChg>
        <pc:spChg chg="mod">
          <ac:chgData name="janis.upenieks@lps.lv" userId="0ebfd15a-06aa-438b-8e55-9a39ee381630" providerId="ADAL" clId="{FD2C55A5-675F-4F03-B505-3F010450AB26}" dt="2021-10-25T10:12:42.604" v="153" actId="20577"/>
          <ac:spMkLst>
            <pc:docMk/>
            <pc:sldMk cId="3517953348" sldId="303"/>
            <ac:spMk id="9" creationId="{BF285C4A-1A06-4350-852A-BA52282202EF}"/>
          </ac:spMkLst>
        </pc:spChg>
        <pc:picChg chg="add mod">
          <ac:chgData name="janis.upenieks@lps.lv" userId="0ebfd15a-06aa-438b-8e55-9a39ee381630" providerId="ADAL" clId="{FD2C55A5-675F-4F03-B505-3F010450AB26}" dt="2021-10-25T10:13:15.877" v="159" actId="1076"/>
          <ac:picMkLst>
            <pc:docMk/>
            <pc:sldMk cId="3517953348" sldId="303"/>
            <ac:picMk id="4" creationId="{05AD1EE4-4FDD-4E43-B7A9-DE90CDBD6DC1}"/>
          </ac:picMkLst>
        </pc:picChg>
        <pc:picChg chg="del">
          <ac:chgData name="janis.upenieks@lps.lv" userId="0ebfd15a-06aa-438b-8e55-9a39ee381630" providerId="ADAL" clId="{FD2C55A5-675F-4F03-B505-3F010450AB26}" dt="2021-10-25T10:13:02.699" v="154" actId="478"/>
          <ac:picMkLst>
            <pc:docMk/>
            <pc:sldMk cId="3517953348" sldId="303"/>
            <ac:picMk id="5" creationId="{1068C2D8-2D2B-4B17-9242-B924C1996D9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108017-4F48-6142-A3BC-4F65C0DD2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4DC53-D498-E942-83B2-5A9C308885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11EEC-D407-DF40-93DB-29884BC1F62E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028ED-6825-3945-A06D-45E65948EC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64C6A-3F8D-244D-941E-63521D0577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9D4B-71DD-0E4C-8A11-F579EA30D1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158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83D62-DF9C-1541-9A7E-4BA5F59CE94B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0F8C-327E-CF40-A633-1F5FB78C288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167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74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171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367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17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556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780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147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455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2901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487E-F8D3-4A5A-8E7A-449501F5B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lv-LV" dirty="0">
                <a:latin typeface="Calibri Light" panose="020F0302020204030204" pitchFamily="34" charset="0"/>
                <a:cs typeface="Calibri Light" panose="020F0302020204030204" pitchFamily="34" charset="0"/>
              </a:rPr>
              <a:t>virsraksts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FED6A-E7BD-4023-96CD-8E3673DB80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err="1"/>
              <a:t>teksts</a:t>
            </a: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55649-1898-8F4A-B435-4E6CDACE9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47" y="5694664"/>
            <a:ext cx="902329" cy="10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93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28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17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129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02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77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00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25.10.2021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432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cg.is/10HSeL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anis.upenieks@lps.lv" TargetMode="External"/><Relationship Id="rId7" Type="http://schemas.openxmlformats.org/officeDocument/2006/relationships/image" Target="../media/image14.emf"/><Relationship Id="rId2" Type="http://schemas.openxmlformats.org/officeDocument/2006/relationships/hyperlink" Target="https://arcg.is/1uXzqz0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lps.l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B9747-A037-4830-841B-80A958E09B1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21761" y="1593369"/>
            <a:ext cx="6720672" cy="454305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/>
            <a:br>
              <a:rPr lang="lv-LV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Kartogrāfiskais materiāls: </a:t>
            </a:r>
            <a:r>
              <a:rPr lang="lv-LV" sz="3600" b="1" dirty="0">
                <a:latin typeface="Calibri" panose="020F0502020204030204" pitchFamily="34" charset="0"/>
                <a:cs typeface="Calibri" panose="020F0502020204030204" pitchFamily="34" charset="0"/>
              </a:rPr>
              <a:t>izglītības iestādes, izglītojamo un pedagogu skaits, izglītojamo skaits klasē pamatizglītības otrā posma līmenī</a:t>
            </a:r>
            <a:br>
              <a:rPr lang="lv-LV" sz="28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lv-LV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lv-LV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2200" i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Dr.sc.admin.</a:t>
            </a:r>
            <a:r>
              <a:rPr lang="lv-LV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Ināra</a:t>
            </a: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Dundure</a:t>
            </a:r>
            <a:br>
              <a:rPr lang="lv-LV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2200" i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Mg.sc.comp</a:t>
            </a:r>
            <a:r>
              <a:rPr lang="lv-LV" sz="2200" i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Jānis Upenieks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6015"/>
            <a:ext cx="0" cy="3145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2D535-02F7-3D44-8AEC-C19100A2C06B}"/>
              </a:ext>
            </a:extLst>
          </p:cNvPr>
          <p:cNvSpPr txBox="1"/>
          <p:nvPr/>
        </p:nvSpPr>
        <p:spPr>
          <a:xfrm>
            <a:off x="11939451" y="1341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D7E1E-42AE-CD4D-8787-0C37BCE0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8" y="2178050"/>
            <a:ext cx="4203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68441"/>
            <a:ext cx="10712918" cy="1227222"/>
          </a:xfrm>
        </p:spPr>
        <p:txBody>
          <a:bodyPr/>
          <a:lstStyle/>
          <a:p>
            <a:pPr algn="ctr"/>
            <a:r>
              <a:rPr lang="lv-LV" sz="2800" dirty="0"/>
              <a:t>Kādu informāciju satur karte?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7AC3-BFCD-455E-9FD0-DF9174A67D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524" y="646572"/>
            <a:ext cx="11944951" cy="5924349"/>
          </a:xfrm>
        </p:spPr>
        <p:txBody>
          <a:bodyPr/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izglītojamo skaits pa klašu grupām pašvaldību dibinātās izglītības iestādēs, kurās īsteno vispārējās pamata un vidējās izglītības programmas 2021</a:t>
            </a:r>
            <a:r>
              <a:rPr lang="lv-LV" sz="2400">
                <a:latin typeface="Arial" panose="020B0604020202020204" pitchFamily="34" charset="0"/>
                <a:cs typeface="Arial" panose="020B0604020202020204" pitchFamily="34" charset="0"/>
              </a:rPr>
              <a:t>./2022.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m.g.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Pedagoģiskā personāla skaits uz 23. septembri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Tarificētā pedagoģiskā personāla skaits (kopējais skaits)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izglītojamo skaits klasē pamatizglītības otrā posma līmenī (7., 8. un 9. klase) </a:t>
            </a:r>
            <a:r>
              <a:rPr lang="lv-LV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&lt;8</a:t>
            </a: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  <a:t>Kartes adrese:</a:t>
            </a:r>
            <a:r>
              <a:rPr lang="lv-LV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https://arcg.is/10HSeL1</a:t>
            </a:r>
            <a:endParaRPr lang="lv-LV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9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r>
              <a:rPr lang="lv-LV" sz="4400"/>
              <a:t>Apzīmējumi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D69EF-2DC7-4E43-B649-F3F382ED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7" y="692450"/>
            <a:ext cx="6557897" cy="421344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4034780" cy="3072290"/>
          </a:xfrm>
        </p:spPr>
        <p:txBody>
          <a:bodyPr anchor="t">
            <a:normAutofit/>
          </a:bodyPr>
          <a:lstStyle/>
          <a:p>
            <a:r>
              <a:rPr lang="lv-LV" sz="1800" dirty="0"/>
              <a:t>Skolu iedalījums pēc to tipa</a:t>
            </a:r>
          </a:p>
          <a:p>
            <a:r>
              <a:rPr lang="lv-LV" sz="1800" dirty="0"/>
              <a:t>Pašvaldību robežas pirms un pēc ATR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5914238" y="570451"/>
            <a:ext cx="645953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r>
              <a:rPr lang="lv-LV" sz="4400" dirty="0"/>
              <a:t>Slāņi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anchor="t">
            <a:normAutofit/>
          </a:bodyPr>
          <a:lstStyle/>
          <a:p>
            <a:r>
              <a:rPr lang="lv-LV" sz="1800" dirty="0"/>
              <a:t>Iespējams atslēgt nevajadzīgos slāņus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65601-79E4-4902-B2B6-20A7033AF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9" y="659045"/>
            <a:ext cx="6295568" cy="42933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6096000" y="550134"/>
            <a:ext cx="645953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1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72" y="531907"/>
            <a:ext cx="5160055" cy="1151965"/>
          </a:xfrm>
        </p:spPr>
        <p:txBody>
          <a:bodyPr>
            <a:normAutofit/>
          </a:bodyPr>
          <a:lstStyle/>
          <a:p>
            <a:r>
              <a:rPr lang="lv-LV" sz="3800" dirty="0"/>
              <a:t>Fona kartes jeb </a:t>
            </a:r>
            <a:r>
              <a:rPr lang="lv-LV" sz="3800" dirty="0" err="1"/>
              <a:t>pamatkartes</a:t>
            </a:r>
            <a:endParaRPr lang="lv-LV" sz="3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C3EB1-6449-4F01-925B-01BE1175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6" y="115427"/>
            <a:ext cx="6330472" cy="6681237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472" y="2091732"/>
            <a:ext cx="5084555" cy="3232519"/>
          </a:xfrm>
        </p:spPr>
        <p:txBody>
          <a:bodyPr>
            <a:normAutofit/>
          </a:bodyPr>
          <a:lstStyle/>
          <a:p>
            <a:r>
              <a:rPr lang="lv-LV" dirty="0"/>
              <a:t>Iespējams pārslēgt vēlamo </a:t>
            </a:r>
            <a:r>
              <a:rPr lang="lv-LV" dirty="0" err="1"/>
              <a:t>pamatkarti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5662265" y="45345"/>
            <a:ext cx="645953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770232" cy="1151965"/>
          </a:xfrm>
        </p:spPr>
        <p:txBody>
          <a:bodyPr>
            <a:normAutofit/>
          </a:bodyPr>
          <a:lstStyle/>
          <a:p>
            <a:r>
              <a:rPr lang="lv-LV" sz="4400" dirty="0"/>
              <a:t>Kopīgošana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anchor="t">
            <a:normAutofit/>
          </a:bodyPr>
          <a:lstStyle/>
          <a:p>
            <a:r>
              <a:rPr lang="lv-LV" sz="1800" dirty="0"/>
              <a:t>Dalīties ar karti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D1EE4-4FDD-4E43-B7A9-DE90CDBD6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685800"/>
            <a:ext cx="6172201" cy="4147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6617494" y="535847"/>
            <a:ext cx="645953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770232" cy="1151965"/>
          </a:xfrm>
        </p:spPr>
        <p:txBody>
          <a:bodyPr>
            <a:normAutofit fontScale="90000"/>
          </a:bodyPr>
          <a:lstStyle/>
          <a:p>
            <a:r>
              <a:rPr lang="lv-LV" sz="4400" dirty="0"/>
              <a:t>Datu atlase, tālummaiņa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anchor="t">
            <a:normAutofit fontScale="85000" lnSpcReduction="20000"/>
          </a:bodyPr>
          <a:lstStyle/>
          <a:p>
            <a:r>
              <a:rPr lang="lv-LV" sz="1800" dirty="0">
                <a:solidFill>
                  <a:srgbClr val="C00000"/>
                </a:solidFill>
              </a:rPr>
              <a:t>1</a:t>
            </a:r>
            <a:r>
              <a:rPr lang="lv-LV" sz="1800" dirty="0"/>
              <a:t> Meklēt pēc skolas nosaukuma</a:t>
            </a:r>
          </a:p>
          <a:p>
            <a:r>
              <a:rPr lang="lv-LV" sz="1800" dirty="0">
                <a:solidFill>
                  <a:srgbClr val="C00000"/>
                </a:solidFill>
              </a:rPr>
              <a:t>2</a:t>
            </a:r>
            <a:r>
              <a:rPr lang="lv-LV" sz="1800" dirty="0"/>
              <a:t> tālummaiņa</a:t>
            </a:r>
          </a:p>
          <a:p>
            <a:r>
              <a:rPr lang="lv-LV" sz="1800" dirty="0">
                <a:solidFill>
                  <a:srgbClr val="C00000"/>
                </a:solidFill>
              </a:rPr>
              <a:t>3</a:t>
            </a:r>
            <a:r>
              <a:rPr lang="lv-LV" sz="1800" dirty="0"/>
              <a:t> Atgriezties kartes sākotnējā skatā</a:t>
            </a:r>
          </a:p>
          <a:p>
            <a:r>
              <a:rPr lang="lv-LV" sz="1800" dirty="0">
                <a:solidFill>
                  <a:srgbClr val="C00000"/>
                </a:solidFill>
              </a:rPr>
              <a:t>4</a:t>
            </a:r>
            <a:r>
              <a:rPr lang="lv-LV" sz="1800" dirty="0"/>
              <a:t> Pietuvina jūsu atrašanos vietu</a:t>
            </a:r>
          </a:p>
          <a:p>
            <a:r>
              <a:rPr lang="lv-LV" sz="1800" dirty="0">
                <a:solidFill>
                  <a:srgbClr val="C00000"/>
                </a:solidFill>
              </a:rPr>
              <a:t>5</a:t>
            </a:r>
            <a:r>
              <a:rPr lang="lv-LV" sz="1800" dirty="0"/>
              <a:t> Atlasīt skolas pēc to tipa</a:t>
            </a:r>
          </a:p>
          <a:p>
            <a:r>
              <a:rPr lang="lv-LV" sz="1800" dirty="0">
                <a:solidFill>
                  <a:srgbClr val="C00000"/>
                </a:solidFill>
              </a:rPr>
              <a:t>6</a:t>
            </a:r>
            <a:r>
              <a:rPr lang="lv-LV" sz="1800" dirty="0"/>
              <a:t> Atlasīt skolas pēc izglītojamo skaita 7., 8. un 9. klasē, kas mazāks par 8</a:t>
            </a:r>
          </a:p>
          <a:p>
            <a:endParaRPr lang="lv-LV" sz="1800" dirty="0"/>
          </a:p>
          <a:p>
            <a:endParaRPr lang="lv-LV" sz="1800" dirty="0"/>
          </a:p>
          <a:p>
            <a:endParaRPr lang="lv-LV" sz="1800" dirty="0"/>
          </a:p>
          <a:p>
            <a:endParaRPr lang="lv-LV" sz="1800" dirty="0"/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14D38-1A5E-4956-A437-38DAE5D13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4" y="778669"/>
            <a:ext cx="6599274" cy="41290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1261466" y="1268926"/>
            <a:ext cx="3753447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 </a:t>
            </a:r>
            <a:r>
              <a:rPr lang="lv-LV" sz="2800" dirty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F4FD5-9729-40FE-8574-0617C89CCACB}"/>
              </a:ext>
            </a:extLst>
          </p:cNvPr>
          <p:cNvSpPr/>
          <p:nvPr/>
        </p:nvSpPr>
        <p:spPr>
          <a:xfrm>
            <a:off x="664367" y="1343025"/>
            <a:ext cx="597099" cy="728024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 </a:t>
            </a:r>
            <a:r>
              <a:rPr lang="lv-LV" sz="2800" dirty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81E5A-4CAC-4991-9ABE-14F38751972D}"/>
              </a:ext>
            </a:extLst>
          </p:cNvPr>
          <p:cNvSpPr/>
          <p:nvPr/>
        </p:nvSpPr>
        <p:spPr>
          <a:xfrm>
            <a:off x="664366" y="2051054"/>
            <a:ext cx="597099" cy="598640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 </a:t>
            </a:r>
            <a:r>
              <a:rPr lang="lv-LV" sz="2800" dirty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1B58F-147D-4ECE-B491-B61707B0C1FA}"/>
              </a:ext>
            </a:extLst>
          </p:cNvPr>
          <p:cNvSpPr/>
          <p:nvPr/>
        </p:nvSpPr>
        <p:spPr>
          <a:xfrm>
            <a:off x="664365" y="2649693"/>
            <a:ext cx="597099" cy="514988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 </a:t>
            </a:r>
            <a:r>
              <a:rPr lang="lv-LV" sz="2800" dirty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90F145-4630-4D83-98A7-079005CC757B}"/>
              </a:ext>
            </a:extLst>
          </p:cNvPr>
          <p:cNvSpPr/>
          <p:nvPr/>
        </p:nvSpPr>
        <p:spPr>
          <a:xfrm>
            <a:off x="1294022" y="1803937"/>
            <a:ext cx="597099" cy="845755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</a:t>
            </a:r>
          </a:p>
          <a:p>
            <a:pPr algn="ctr"/>
            <a:r>
              <a:rPr lang="lv-LV" sz="2800" dirty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812D29-1C0D-4655-8A71-C4C79D9EE229}"/>
              </a:ext>
            </a:extLst>
          </p:cNvPr>
          <p:cNvSpPr/>
          <p:nvPr/>
        </p:nvSpPr>
        <p:spPr>
          <a:xfrm>
            <a:off x="1891121" y="1803937"/>
            <a:ext cx="1837917" cy="845755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</a:t>
            </a:r>
          </a:p>
          <a:p>
            <a:pPr algn="ctr"/>
            <a:r>
              <a:rPr lang="lv-LV" sz="2800" dirty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4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6" y="685800"/>
            <a:ext cx="8835364" cy="1151965"/>
          </a:xfrm>
        </p:spPr>
        <p:txBody>
          <a:bodyPr>
            <a:normAutofit/>
          </a:bodyPr>
          <a:lstStyle/>
          <a:p>
            <a:r>
              <a:rPr lang="lv-LV" sz="3800" dirty="0"/>
              <a:t>Informācija par katru izglītības iestādi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142066"/>
            <a:ext cx="6380777" cy="3232519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Izglītojamo skaits pa klašu grupām un pavisam kopā</a:t>
            </a:r>
          </a:p>
          <a:p>
            <a:r>
              <a:rPr lang="en-US" dirty="0" err="1"/>
              <a:t>Izglītojamo</a:t>
            </a:r>
            <a:r>
              <a:rPr lang="en-US" dirty="0"/>
              <a:t> </a:t>
            </a:r>
            <a:r>
              <a:rPr lang="en-US" dirty="0" err="1"/>
              <a:t>skaits</a:t>
            </a:r>
            <a:r>
              <a:rPr lang="en-US" dirty="0"/>
              <a:t> </a:t>
            </a:r>
            <a:r>
              <a:rPr lang="en-US" dirty="0" err="1"/>
              <a:t>klasē</a:t>
            </a:r>
            <a:r>
              <a:rPr lang="en-US" dirty="0"/>
              <a:t> </a:t>
            </a:r>
            <a:r>
              <a:rPr lang="en-US" dirty="0" err="1"/>
              <a:t>pamatizglītības</a:t>
            </a:r>
            <a:r>
              <a:rPr lang="en-US" dirty="0"/>
              <a:t> </a:t>
            </a:r>
            <a:r>
              <a:rPr lang="en-US" dirty="0" err="1"/>
              <a:t>otrā</a:t>
            </a:r>
            <a:r>
              <a:rPr lang="en-US" dirty="0"/>
              <a:t> </a:t>
            </a:r>
            <a:r>
              <a:rPr lang="en-US" dirty="0" err="1"/>
              <a:t>posma</a:t>
            </a:r>
            <a:r>
              <a:rPr lang="en-US" dirty="0"/>
              <a:t> </a:t>
            </a:r>
            <a:r>
              <a:rPr lang="en-US" dirty="0" err="1"/>
              <a:t>līmenī</a:t>
            </a:r>
            <a:r>
              <a:rPr lang="en-US" dirty="0"/>
              <a:t> </a:t>
            </a:r>
            <a:r>
              <a:rPr lang="en-US" dirty="0" err="1"/>
              <a:t>vienāds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lielāks</a:t>
            </a:r>
            <a:r>
              <a:rPr lang="en-US" dirty="0"/>
              <a:t> par 8 </a:t>
            </a:r>
            <a:r>
              <a:rPr lang="en-US" dirty="0" err="1"/>
              <a:t>izglītojamiem</a:t>
            </a:r>
            <a:endParaRPr lang="lv-LV" dirty="0"/>
          </a:p>
          <a:p>
            <a:r>
              <a:rPr lang="lv-LV" dirty="0"/>
              <a:t>Pedagoģiskā personāla skaits</a:t>
            </a:r>
          </a:p>
          <a:p>
            <a:r>
              <a:rPr lang="lv-LV" dirty="0"/>
              <a:t>Tarificētā pedagoģiskā personāla skaits (kopējais skaits</a:t>
            </a:r>
          </a:p>
          <a:p>
            <a:r>
              <a:rPr lang="en-US" dirty="0" err="1"/>
              <a:t>Izglītojamo</a:t>
            </a:r>
            <a:r>
              <a:rPr lang="en-US" dirty="0"/>
              <a:t> </a:t>
            </a:r>
            <a:r>
              <a:rPr lang="en-US" dirty="0" err="1"/>
              <a:t>skaits</a:t>
            </a:r>
            <a:r>
              <a:rPr lang="en-US" dirty="0"/>
              <a:t> pa </a:t>
            </a:r>
            <a:r>
              <a:rPr lang="en-US" dirty="0" err="1"/>
              <a:t>klasēm</a:t>
            </a:r>
            <a:r>
              <a:rPr lang="lv-LV" dirty="0"/>
              <a:t> diagrammas formā. </a:t>
            </a:r>
            <a:r>
              <a:rPr lang="lv-LV" b="1" dirty="0">
                <a:solidFill>
                  <a:srgbClr val="C00000"/>
                </a:solidFill>
                <a:latin typeface="Arial Narrow" panose="020B0606020202030204" pitchFamily="34" charset="0"/>
              </a:rPr>
              <a:t>Uzbraucot ar peli virsū uz kolonas, tiks parādīts izglītojamos skaits konkrētajā klasē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FEA18-49B5-4789-99B5-873A170F8D73}"/>
              </a:ext>
            </a:extLst>
          </p:cNvPr>
          <p:cNvGrpSpPr/>
          <p:nvPr/>
        </p:nvGrpSpPr>
        <p:grpSpPr>
          <a:xfrm>
            <a:off x="0" y="89297"/>
            <a:ext cx="3036094" cy="6679406"/>
            <a:chOff x="0" y="0"/>
            <a:chExt cx="2581275" cy="5676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F9DC0B-F507-4F9A-9443-E57A71F51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581275" cy="3038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0E906D-1A7C-4B1D-9C47-79590CBE8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038475"/>
              <a:ext cx="2581274" cy="263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02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752A-4BC6-4D1D-90FD-54B416A3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864728"/>
            <a:ext cx="7275503" cy="51285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v-LV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Kartes saite:</a:t>
            </a:r>
            <a:b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4800" b="1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https://arcg.is/1uXzqz0</a:t>
            </a:r>
            <a:br>
              <a:rPr lang="lv-LV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  <a:t>Paldies!</a:t>
            </a:r>
            <a:b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32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Janis.upenieks@lps.lv</a:t>
            </a:r>
            <a:br>
              <a:rPr lang="lv-LV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25633595</a:t>
            </a:r>
            <a:endParaRPr lang="en-US" sz="6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98170B1-A19B-462F-8F49-944D4FB0066C}"/>
              </a:ext>
            </a:extLst>
          </p:cNvPr>
          <p:cNvSpPr txBox="1">
            <a:spLocks noChangeArrowheads="1"/>
          </p:cNvSpPr>
          <p:nvPr/>
        </p:nvSpPr>
        <p:spPr>
          <a:xfrm>
            <a:off x="524065" y="2575743"/>
            <a:ext cx="3037786" cy="200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www.lps.lv</a:t>
            </a:r>
            <a:r>
              <a:rPr lang="lv-LV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endParaRPr lang="lv-LV" sz="2400" u="sng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v-LV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lv-LV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lps_lv</a:t>
            </a:r>
            <a:endParaRPr lang="lv-LV" sz="2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lv-LV" sz="2400" i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v-LV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lv-LV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PasvaldibuSavieniba</a:t>
            </a:r>
            <a:endParaRPr lang="lv-LV" sz="2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4" descr="Attēlu rezultāti vaicājumam “twitter”">
            <a:extLst>
              <a:ext uri="{FF2B5EF4-FFF2-40B4-BE49-F238E27FC236}">
                <a16:creationId xmlns:a16="http://schemas.microsoft.com/office/drawing/2014/main" id="{9E4D5BA5-1780-49FE-9877-C877A7C2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47" y="3301887"/>
            <a:ext cx="718939" cy="6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▷ Buy Facebook Followers - Real &amp; 100% Safe ++ Click here!">
            <a:extLst>
              <a:ext uri="{FF2B5EF4-FFF2-40B4-BE49-F238E27FC236}">
                <a16:creationId xmlns:a16="http://schemas.microsoft.com/office/drawing/2014/main" id="{D0E87697-F61C-4F2C-8CD9-31F85856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13" y="3920175"/>
            <a:ext cx="992806" cy="9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28A05-FE92-7F49-AC11-74D4726A89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0" t="44753" r="46731" b="44752"/>
          <a:stretch/>
        </p:blipFill>
        <p:spPr>
          <a:xfrm>
            <a:off x="3778489" y="2437856"/>
            <a:ext cx="614855" cy="7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880000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294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Impact</vt:lpstr>
      <vt:lpstr>Main Event</vt:lpstr>
      <vt:lpstr> Kartogrāfiskais materiāls: izglītības iestādes, izglītojamo un pedagogu skaits, izglītojamo skaits klasē pamatizglītības otrā posma līmenī   Dr.sc.admin.Ināra Dundure Mg.sc.comp. Jānis Upenieks</vt:lpstr>
      <vt:lpstr>Kādu informāciju satur karte?</vt:lpstr>
      <vt:lpstr>Apzīmējumi</vt:lpstr>
      <vt:lpstr>Slāņi</vt:lpstr>
      <vt:lpstr>Fona kartes jeb pamatkartes</vt:lpstr>
      <vt:lpstr>Kopīgošana</vt:lpstr>
      <vt:lpstr>Datu atlase, tālummaiņa</vt:lpstr>
      <vt:lpstr>Informācija par katru izglītības iestādi</vt:lpstr>
      <vt:lpstr>Kartes saite: https://arcg.is/1uXzqz0  Paldies!  Janis.upenieks@lps.lv 25633595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virsraksts  Ināra Dundure</dc:title>
  <dc:creator>Jānis Upenieks</dc:creator>
  <cp:lastModifiedBy>Jānis Upenieks</cp:lastModifiedBy>
  <cp:revision>35</cp:revision>
  <dcterms:created xsi:type="dcterms:W3CDTF">2020-12-10T18:35:20Z</dcterms:created>
  <dcterms:modified xsi:type="dcterms:W3CDTF">2021-10-25T12:17:19Z</dcterms:modified>
</cp:coreProperties>
</file>